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EEC-B1F5-4F4E-B513-350C374FAC7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F4DE-CBD0-43DA-9B2D-82843FBB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64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EEC-B1F5-4F4E-B513-350C374FAC7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F4DE-CBD0-43DA-9B2D-82843FBB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86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EEC-B1F5-4F4E-B513-350C374FAC7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F4DE-CBD0-43DA-9B2D-82843FBB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0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EEC-B1F5-4F4E-B513-350C374FAC7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F4DE-CBD0-43DA-9B2D-82843FBB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26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EEC-B1F5-4F4E-B513-350C374FAC7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F4DE-CBD0-43DA-9B2D-82843FBB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67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EEC-B1F5-4F4E-B513-350C374FAC7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F4DE-CBD0-43DA-9B2D-82843FBB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2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EEC-B1F5-4F4E-B513-350C374FAC7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F4DE-CBD0-43DA-9B2D-82843FBB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03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EEC-B1F5-4F4E-B513-350C374FAC7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F4DE-CBD0-43DA-9B2D-82843FBB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37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EEC-B1F5-4F4E-B513-350C374FAC7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F4DE-CBD0-43DA-9B2D-82843FBB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9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EEC-B1F5-4F4E-B513-350C374FAC7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F4DE-CBD0-43DA-9B2D-82843FBB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95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EEC-B1F5-4F4E-B513-350C374FAC7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F4DE-CBD0-43DA-9B2D-82843FBB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1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2EEC-B1F5-4F4E-B513-350C374FAC7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EF4DE-CBD0-43DA-9B2D-82843FBB5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73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FAE6139-D544-5944-C464-E99C69F23A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23" y="146137"/>
            <a:ext cx="1631515" cy="16315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E35625B-A456-4F27-EFDB-FC2F8F7590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5463" y="146137"/>
            <a:ext cx="1673007" cy="16730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6B1BAE-2559-D82A-42A9-47DB5AFA76A7}"/>
              </a:ext>
            </a:extLst>
          </p:cNvPr>
          <p:cNvSpPr txBox="1"/>
          <p:nvPr/>
        </p:nvSpPr>
        <p:spPr>
          <a:xfrm>
            <a:off x="1972849" y="618815"/>
            <a:ext cx="2912301" cy="120032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WHS School 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Careers</a:t>
            </a:r>
          </a:p>
          <a:p>
            <a:r>
              <a:rPr lang="en-US" dirty="0">
                <a:latin typeface="Comic Sans MS" panose="030F0702030302020204" pitchFamily="66" charset="0"/>
              </a:rPr>
              <a:t>Name ……………………………….</a:t>
            </a:r>
          </a:p>
          <a:p>
            <a:r>
              <a:rPr lang="en-US" dirty="0">
                <a:latin typeface="Comic Sans MS" panose="030F0702030302020204" pitchFamily="66" charset="0"/>
              </a:rPr>
              <a:t>Date …………………………………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7F4F8D-5CEE-6EA6-5969-30D36DE82CC8}"/>
              </a:ext>
            </a:extLst>
          </p:cNvPr>
          <p:cNvSpPr txBox="1"/>
          <p:nvPr/>
        </p:nvSpPr>
        <p:spPr>
          <a:xfrm>
            <a:off x="191023" y="2129425"/>
            <a:ext cx="6372615" cy="72943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What was the reason you attended a Careers assembly at WHSS? ________________________________________________________________________________</a:t>
            </a:r>
          </a:p>
          <a:p>
            <a:pPr marL="342900" indent="-342900">
              <a:buAutoNum type="arabicPeriod"/>
            </a:pPr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Why were you asked to visit the school? ________________________________________</a:t>
            </a:r>
          </a:p>
          <a:p>
            <a:pPr marL="342900" indent="-342900">
              <a:buAutoNum type="arabicPeriod"/>
            </a:pPr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What was the content of your presentation? ________________________________________________________________________________________________________________________</a:t>
            </a:r>
          </a:p>
          <a:p>
            <a:pPr marL="342900" indent="-342900">
              <a:buAutoNum type="arabicPeriod"/>
            </a:pPr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Did you mention Apprenticeships to the students? ________________________________________</a:t>
            </a:r>
          </a:p>
          <a:p>
            <a:pPr marL="342900" indent="-342900">
              <a:buAutoNum type="arabicPeriod"/>
            </a:pPr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How were you greeted by the staff/Students at WHSS? ________________________________________</a:t>
            </a:r>
          </a:p>
          <a:p>
            <a:pPr marL="342900" indent="-342900">
              <a:buAutoNum type="arabicPeriod" startAt="5"/>
            </a:pPr>
            <a:r>
              <a:rPr lang="en-US" dirty="0">
                <a:latin typeface="Comic Sans MS" panose="030F0702030302020204" pitchFamily="66" charset="0"/>
              </a:rPr>
              <a:t>What would you improve about careers at WHS School? ________________________________________________________________________________</a:t>
            </a:r>
          </a:p>
          <a:p>
            <a:pPr marL="342900" indent="-342900">
              <a:buAutoNum type="arabicPeriod" startAt="5"/>
            </a:pPr>
            <a:endParaRPr lang="en-US" dirty="0">
              <a:latin typeface="Comic Sans MS" panose="030F0702030302020204" pitchFamily="66" charset="0"/>
            </a:endParaRP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Thank you for your visit it was </a:t>
            </a:r>
            <a:r>
              <a:rPr lang="en-US">
                <a:latin typeface="Comic Sans MS" panose="030F0702030302020204" pitchFamily="66" charset="0"/>
              </a:rPr>
              <a:t>much appreciated!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326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</TotalTime>
  <Words>82</Words>
  <Application>Microsoft Office PowerPoint</Application>
  <PresentationFormat>A4 Paper (210x297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Greenleaf</dc:creator>
  <cp:lastModifiedBy>Adele Greenleaf</cp:lastModifiedBy>
  <cp:revision>3</cp:revision>
  <cp:lastPrinted>2023-04-26T06:26:42Z</cp:lastPrinted>
  <dcterms:created xsi:type="dcterms:W3CDTF">2023-04-25T18:37:26Z</dcterms:created>
  <dcterms:modified xsi:type="dcterms:W3CDTF">2023-05-04T13:54:39Z</dcterms:modified>
</cp:coreProperties>
</file>